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2539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37B000-C205-47F6-B87B-7CD47541B020}" type="datetimeFigureOut">
              <a:rPr lang="ko-KR" altLang="en-US" smtClean="0"/>
              <a:t>2019-06-12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1DF5A5-3CB5-4CED-8D08-26FB40F6E3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7B000-C205-47F6-B87B-7CD47541B020}" type="datetimeFigureOut">
              <a:rPr lang="ko-KR" altLang="en-US" smtClean="0"/>
              <a:t>2019-06-12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DF5A5-3CB5-4CED-8D08-26FB40F6E3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7B000-C205-47F6-B87B-7CD47541B020}" type="datetimeFigureOut">
              <a:rPr lang="ko-KR" altLang="en-US" smtClean="0"/>
              <a:t>2019-06-12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DF5A5-3CB5-4CED-8D08-26FB40F6E3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7B000-C205-47F6-B87B-7CD47541B020}" type="datetimeFigureOut">
              <a:rPr lang="ko-KR" altLang="en-US" smtClean="0"/>
              <a:t>2019-06-12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DF5A5-3CB5-4CED-8D08-26FB40F6E38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7B000-C205-47F6-B87B-7CD47541B020}" type="datetimeFigureOut">
              <a:rPr lang="ko-KR" altLang="en-US" smtClean="0"/>
              <a:t>2019-06-12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DF5A5-3CB5-4CED-8D08-26FB40F6E38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7B000-C205-47F6-B87B-7CD47541B020}" type="datetimeFigureOut">
              <a:rPr lang="ko-KR" altLang="en-US" smtClean="0"/>
              <a:t>2019-06-12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DF5A5-3CB5-4CED-8D08-26FB40F6E38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7B000-C205-47F6-B87B-7CD47541B020}" type="datetimeFigureOut">
              <a:rPr lang="ko-KR" altLang="en-US" smtClean="0"/>
              <a:t>2019-06-12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DF5A5-3CB5-4CED-8D08-26FB40F6E3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7B000-C205-47F6-B87B-7CD47541B020}" type="datetimeFigureOut">
              <a:rPr lang="ko-KR" altLang="en-US" smtClean="0"/>
              <a:t>2019-06-12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DF5A5-3CB5-4CED-8D08-26FB40F6E38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7B000-C205-47F6-B87B-7CD47541B020}" type="datetimeFigureOut">
              <a:rPr lang="ko-KR" altLang="en-US" smtClean="0"/>
              <a:t>2019-06-12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DF5A5-3CB5-4CED-8D08-26FB40F6E3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>
            <a:extLst/>
          </a:lstStyle>
          <a:p>
            <a:fld id="{8C37B000-C205-47F6-B87B-7CD47541B020}" type="datetimeFigureOut">
              <a:rPr lang="ko-KR" altLang="en-US" smtClean="0"/>
              <a:t>2019-06-12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1DF5A5-3CB5-4CED-8D08-26FB40F6E3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37B000-C205-47F6-B87B-7CD47541B020}" type="datetimeFigureOut">
              <a:rPr lang="ko-KR" altLang="en-US" smtClean="0"/>
              <a:t>2019-06-12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1DF5A5-3CB5-4CED-8D08-26FB40F6E38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374455" y="7926582"/>
            <a:ext cx="3705468" cy="12281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364288" y="7918681"/>
            <a:ext cx="2767838" cy="124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C37B000-C205-47F6-B87B-7CD47541B020}" type="datetimeFigureOut">
              <a:rPr lang="ko-KR" altLang="en-US" smtClean="0"/>
              <a:t>2019-06-12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A1DF5A5-3CB5-4CED-8D08-26FB40F6E38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04664" y="1547664"/>
            <a:ext cx="5829300" cy="1960033"/>
          </a:xfrm>
        </p:spPr>
        <p:txBody>
          <a:bodyPr>
            <a:normAutofit fontScale="90000"/>
          </a:bodyPr>
          <a:lstStyle/>
          <a:p>
            <a:r>
              <a:rPr lang="ko-KR" altLang="en-US" dirty="0" err="1" smtClean="0"/>
              <a:t>마이링</a:t>
            </a:r>
            <a:r>
              <a:rPr lang="ko-KR" altLang="en-US" dirty="0" smtClean="0"/>
              <a:t> </a:t>
            </a:r>
            <a:r>
              <a:rPr lang="ko-KR" altLang="en-US" dirty="0" smtClean="0"/>
              <a:t>요가</a:t>
            </a:r>
            <a:r>
              <a:rPr lang="en-US" altLang="ko-KR" dirty="0"/>
              <a:t> </a:t>
            </a:r>
            <a:r>
              <a:rPr lang="ko-KR" altLang="en-US" dirty="0" smtClean="0"/>
              <a:t>수업</a:t>
            </a:r>
            <a:r>
              <a:rPr lang="en-US" altLang="ko-KR" dirty="0"/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개설을 위한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제안서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717" y="5580112"/>
            <a:ext cx="2232248" cy="104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37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42900" y="251520"/>
            <a:ext cx="6172200" cy="1524000"/>
          </a:xfrm>
        </p:spPr>
        <p:txBody>
          <a:bodyPr/>
          <a:lstStyle/>
          <a:p>
            <a:r>
              <a:rPr lang="ko-KR" altLang="en-US" dirty="0" err="1" smtClean="0"/>
              <a:t>마이링</a:t>
            </a:r>
            <a:r>
              <a:rPr lang="ko-KR" altLang="en-US" dirty="0" smtClean="0"/>
              <a:t> </a:t>
            </a:r>
            <a:r>
              <a:rPr lang="ko-KR" altLang="en-US" dirty="0" smtClean="0"/>
              <a:t>요가의 효과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08720" y="5508104"/>
            <a:ext cx="5544616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마이링</a:t>
            </a:r>
            <a:r>
              <a:rPr lang="ko-KR" altLang="en-US" sz="1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요가는 통증 해소를 목적으로 전통 요가와는 조금 다르게 변형된 현대요가 중 하나입니다</a:t>
            </a:r>
            <a:r>
              <a:rPr lang="en-US" altLang="ko-KR" sz="1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ko-KR" altLang="en-US" sz="1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근육을 이완시키는 마사지 도구로 </a:t>
            </a:r>
            <a:r>
              <a:rPr lang="ko-KR" altLang="en-US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사옹되기도</a:t>
            </a:r>
            <a:r>
              <a:rPr lang="ko-KR" altLang="en-US" sz="1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하고</a:t>
            </a:r>
            <a:r>
              <a:rPr lang="en-US" altLang="ko-KR" sz="1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ko-KR" altLang="en-US" sz="1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요가 </a:t>
            </a:r>
            <a:r>
              <a:rPr lang="ko-KR" altLang="en-US" sz="15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아사나의</a:t>
            </a:r>
            <a:r>
              <a:rPr lang="ko-KR" altLang="en-US" sz="1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수련을 수월하게 할 수 있도록 돕습니다</a:t>
            </a:r>
            <a:r>
              <a:rPr lang="en-US" altLang="ko-KR" sz="1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endParaRPr lang="en-US" altLang="ko-KR" sz="15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altLang="ko-KR" sz="1500" dirty="0"/>
              <a:t>- </a:t>
            </a:r>
            <a:r>
              <a:rPr lang="ko-KR" altLang="en-US" sz="1500" dirty="0" smtClean="0"/>
              <a:t>뭉친 근육을 풀어주는 마사지 기능이 있습니다</a:t>
            </a:r>
            <a:r>
              <a:rPr lang="en-US" altLang="ko-KR" sz="1500" dirty="0" smtClean="0"/>
              <a:t>.</a:t>
            </a:r>
          </a:p>
          <a:p>
            <a:r>
              <a:rPr lang="en-US" altLang="ko-KR" sz="1500" dirty="0" smtClean="0"/>
              <a:t>- </a:t>
            </a:r>
            <a:r>
              <a:rPr lang="ko-KR" altLang="en-US" sz="1500" dirty="0" smtClean="0"/>
              <a:t>요가 동작을 더 정확히 할 수 있도록 돕습니다</a:t>
            </a:r>
            <a:r>
              <a:rPr lang="en-US" altLang="ko-KR" sz="1500" dirty="0" smtClean="0"/>
              <a:t>.</a:t>
            </a:r>
            <a:endParaRPr lang="en-US" altLang="ko-KR" sz="1500" dirty="0" smtClean="0"/>
          </a:p>
          <a:p>
            <a:r>
              <a:rPr lang="en-US" altLang="ko-KR" sz="1500" dirty="0" smtClean="0"/>
              <a:t>- </a:t>
            </a:r>
            <a:r>
              <a:rPr lang="ko-KR" altLang="en-US" sz="1500" dirty="0" smtClean="0"/>
              <a:t>신체 안정화 근육을 강화시켜 줍니다</a:t>
            </a:r>
            <a:r>
              <a:rPr lang="en-US" altLang="ko-KR" sz="1500" dirty="0" smtClean="0"/>
              <a:t>.</a:t>
            </a:r>
            <a:endParaRPr lang="en-US" altLang="ko-KR" sz="1500" dirty="0" smtClean="0"/>
          </a:p>
          <a:p>
            <a:r>
              <a:rPr lang="en-US" altLang="ko-KR" sz="1500" dirty="0" smtClean="0"/>
              <a:t>- </a:t>
            </a:r>
            <a:r>
              <a:rPr lang="ko-KR" altLang="en-US" sz="1500" dirty="0" smtClean="0"/>
              <a:t>자세를 개선시켜 줍니다</a:t>
            </a:r>
            <a:r>
              <a:rPr lang="en-US" altLang="ko-KR" sz="1500" dirty="0" smtClean="0"/>
              <a:t>.</a:t>
            </a:r>
            <a:endParaRPr lang="en-US" altLang="ko-KR" sz="1500" dirty="0" smtClean="0"/>
          </a:p>
          <a:p>
            <a:r>
              <a:rPr lang="en-US" altLang="ko-KR" sz="1500" dirty="0" smtClean="0"/>
              <a:t>- </a:t>
            </a:r>
            <a:r>
              <a:rPr lang="ko-KR" altLang="en-US" sz="1500" dirty="0" smtClean="0"/>
              <a:t>유연성을 길러주고 근력과 안정성을 강화시켜 줍니다</a:t>
            </a:r>
            <a:r>
              <a:rPr lang="en-US" altLang="ko-KR" sz="1500" dirty="0" smtClean="0"/>
              <a:t>.</a:t>
            </a:r>
            <a:endParaRPr lang="en-US" altLang="ko-KR" sz="1500" dirty="0" smtClean="0"/>
          </a:p>
          <a:p>
            <a:endParaRPr lang="ko-KR" altLang="en-US" sz="1500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80" y="1475656"/>
            <a:ext cx="4104456" cy="3731324"/>
          </a:xfrm>
        </p:spPr>
      </p:pic>
    </p:spTree>
    <p:extLst>
      <p:ext uri="{BB962C8B-B14F-4D97-AF65-F5344CB8AC3E}">
        <p14:creationId xmlns:p14="http://schemas.microsoft.com/office/powerpoint/2010/main" val="194244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마이링을</a:t>
            </a:r>
            <a:r>
              <a:rPr lang="ko-KR" altLang="en-US" dirty="0" smtClean="0"/>
              <a:t> 통한 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smtClean="0"/>
              <a:t>요가 </a:t>
            </a:r>
            <a:r>
              <a:rPr lang="ko-KR" altLang="en-US" dirty="0" err="1" smtClean="0"/>
              <a:t>테라피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36912" y="2123728"/>
            <a:ext cx="41044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ko-KR" altLang="en-US" dirty="0" smtClean="0"/>
              <a:t>걸기 </a:t>
            </a:r>
            <a:endParaRPr lang="en-US" altLang="ko-KR" dirty="0" smtClean="0"/>
          </a:p>
          <a:p>
            <a:r>
              <a:rPr lang="ko-KR" altLang="en-US" dirty="0" err="1" smtClean="0"/>
              <a:t>마이링을</a:t>
            </a:r>
            <a:r>
              <a:rPr lang="ko-KR" altLang="en-US" dirty="0" smtClean="0"/>
              <a:t> 발이나 팔꿈치 등에 걸어서 사용합니다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ko-KR" altLang="en-US" dirty="0" smtClean="0"/>
              <a:t>당기</a:t>
            </a:r>
            <a:r>
              <a:rPr lang="ko-KR" altLang="en-US" dirty="0"/>
              <a:t>기</a:t>
            </a:r>
            <a:endParaRPr lang="en-US" altLang="ko-KR" dirty="0" smtClean="0"/>
          </a:p>
          <a:p>
            <a:r>
              <a:rPr lang="ko-KR" altLang="en-US" dirty="0" smtClean="0"/>
              <a:t>손으로 </a:t>
            </a:r>
            <a:r>
              <a:rPr lang="ko-KR" altLang="en-US" dirty="0" err="1" smtClean="0"/>
              <a:t>마이링을</a:t>
            </a:r>
            <a:r>
              <a:rPr lang="ko-KR" altLang="en-US" dirty="0" smtClean="0"/>
              <a:t> 잡고 당기면서 사용합니다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pPr marL="285750" indent="-285750">
              <a:buFont typeface="Arial" pitchFamily="34" charset="0"/>
              <a:buChar char="•"/>
            </a:pPr>
            <a:r>
              <a:rPr lang="ko-KR" altLang="en-US" dirty="0" smtClean="0"/>
              <a:t>압박 마사지</a:t>
            </a:r>
            <a:endParaRPr lang="en-US" altLang="ko-KR" dirty="0" smtClean="0"/>
          </a:p>
          <a:p>
            <a:r>
              <a:rPr lang="ko-KR" altLang="en-US" dirty="0" smtClean="0"/>
              <a:t>체중을 이용해 </a:t>
            </a:r>
            <a:r>
              <a:rPr lang="ko-KR" altLang="en-US" dirty="0" err="1" smtClean="0"/>
              <a:t>마이링을</a:t>
            </a:r>
            <a:r>
              <a:rPr lang="ko-KR" altLang="en-US" dirty="0" smtClean="0"/>
              <a:t> 신체 아래에 두고 체중으로 눌러서 근육을 마사지합니다</a:t>
            </a:r>
            <a:r>
              <a:rPr lang="en-US" altLang="ko-KR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altLang="ko-KR" dirty="0"/>
          </a:p>
          <a:p>
            <a:pPr marL="285750" indent="-285750">
              <a:buFont typeface="Arial" pitchFamily="34" charset="0"/>
              <a:buChar char="•"/>
            </a:pPr>
            <a:r>
              <a:rPr lang="ko-KR" altLang="en-US" dirty="0" smtClean="0"/>
              <a:t>안정화 근육 강화</a:t>
            </a:r>
            <a:endParaRPr lang="en-US" altLang="ko-KR" dirty="0" smtClean="0"/>
          </a:p>
          <a:p>
            <a:r>
              <a:rPr lang="ko-KR" altLang="en-US" dirty="0" smtClean="0"/>
              <a:t>흔들리는 성질을 이용하여 깔고 앉아 안정화 근육을 강화시킵니다</a:t>
            </a:r>
            <a:r>
              <a:rPr lang="en-US" altLang="ko-KR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altLang="ko-KR" dirty="0"/>
          </a:p>
          <a:p>
            <a:pPr marL="285750" indent="-285750">
              <a:buFont typeface="Arial" pitchFamily="34" charset="0"/>
              <a:buChar char="•"/>
            </a:pPr>
            <a:r>
              <a:rPr lang="ko-KR" altLang="en-US" dirty="0" smtClean="0"/>
              <a:t>누르고 문지르기</a:t>
            </a:r>
            <a:endParaRPr lang="en-US" altLang="ko-KR" dirty="0" smtClean="0"/>
          </a:p>
          <a:p>
            <a:r>
              <a:rPr lang="ko-KR" altLang="en-US" dirty="0" smtClean="0"/>
              <a:t>신체의 필요한 부위에 누르고 문질러서 </a:t>
            </a:r>
            <a:r>
              <a:rPr lang="ko-KR" altLang="en-US" dirty="0" err="1" smtClean="0"/>
              <a:t>근막을</a:t>
            </a:r>
            <a:r>
              <a:rPr lang="ko-KR" altLang="en-US" dirty="0" smtClean="0"/>
              <a:t> 이완시킵니다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</p:txBody>
      </p:sp>
      <p:pic>
        <p:nvPicPr>
          <p:cNvPr id="6" name="내용 개체 틀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62" y="2267745"/>
            <a:ext cx="1994068" cy="1368152"/>
          </a:xfr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61" y="3851919"/>
            <a:ext cx="2004060" cy="1504867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61" y="5639261"/>
            <a:ext cx="1989620" cy="149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961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내용 개체 틀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32" y="107504"/>
            <a:ext cx="6262385" cy="8856984"/>
          </a:xfrm>
        </p:spPr>
      </p:pic>
    </p:spTree>
    <p:extLst>
      <p:ext uri="{BB962C8B-B14F-4D97-AF65-F5344CB8AC3E}">
        <p14:creationId xmlns:p14="http://schemas.microsoft.com/office/powerpoint/2010/main" val="1382703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대한사회교육원협회 요가지도자 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r>
              <a:rPr lang="ko-KR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급</a:t>
            </a:r>
            <a:endParaRPr lang="en-US" altLang="ko-KR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ko-KR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대한사회교육원협회 요가지도자 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ko-KR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급</a:t>
            </a:r>
            <a:endParaRPr lang="en-US" altLang="ko-KR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ko-KR" alt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드리시티</a:t>
            </a:r>
            <a:r>
              <a:rPr lang="ko-KR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요가 </a:t>
            </a:r>
            <a:r>
              <a:rPr lang="ko-KR" alt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아쉬탕가</a:t>
            </a:r>
            <a:r>
              <a:rPr lang="ko-KR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요가 </a:t>
            </a:r>
            <a:r>
              <a:rPr lang="ko-KR" alt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어져스트먼트</a:t>
            </a:r>
            <a:r>
              <a:rPr lang="ko-KR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워크숍 이수</a:t>
            </a:r>
            <a:endParaRPr lang="en-US" altLang="ko-KR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ko-KR" alt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드리시티</a:t>
            </a:r>
            <a:r>
              <a:rPr lang="ko-KR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요가 </a:t>
            </a:r>
            <a:r>
              <a:rPr lang="ko-KR" alt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티쳐</a:t>
            </a:r>
            <a:r>
              <a:rPr lang="ko-KR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트레이닝 코스 레벨 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 </a:t>
            </a:r>
            <a:r>
              <a:rPr lang="ko-KR" alt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티쳐</a:t>
            </a:r>
            <a:endParaRPr lang="en-US" altLang="ko-KR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ko-KR" alt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드리시티</a:t>
            </a:r>
            <a:r>
              <a:rPr lang="ko-KR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요가 </a:t>
            </a:r>
            <a:r>
              <a:rPr lang="ko-KR" alt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빈야사</a:t>
            </a:r>
            <a:r>
              <a:rPr lang="ko-KR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요가 마스터 </a:t>
            </a:r>
            <a:r>
              <a:rPr lang="ko-KR" alt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사다나</a:t>
            </a:r>
            <a:r>
              <a:rPr lang="ko-KR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과정 이수</a:t>
            </a:r>
            <a:endParaRPr lang="en-US" altLang="ko-KR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ko-KR" alt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포시즌</a:t>
            </a:r>
            <a:r>
              <a:rPr lang="ko-KR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ko-KR" alt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필라테스</a:t>
            </a:r>
            <a:r>
              <a:rPr lang="ko-KR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ko-KR" alt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필라테스</a:t>
            </a:r>
            <a:r>
              <a:rPr lang="ko-KR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지도자 과정 이수</a:t>
            </a:r>
            <a:endParaRPr lang="en-US" altLang="ko-KR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ko-KR" alt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요가쿨라</a:t>
            </a:r>
            <a:r>
              <a:rPr lang="ko-KR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ko-KR" alt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프리야</a:t>
            </a:r>
            <a:r>
              <a:rPr lang="ko-KR" altLang="en-US" sz="2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임산부 지도자 과정 이수</a:t>
            </a:r>
            <a:endParaRPr lang="en-US" altLang="ko-KR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09728" indent="0">
              <a:buNone/>
            </a:pPr>
            <a:endParaRPr lang="en-US" altLang="ko-KR" dirty="0" smtClean="0"/>
          </a:p>
          <a:p>
            <a:pPr marL="109728" indent="0">
              <a:buNone/>
            </a:pPr>
            <a:endParaRPr lang="en-US" altLang="ko-KR" sz="2500" dirty="0"/>
          </a:p>
          <a:p>
            <a:r>
              <a:rPr lang="ko-KR" altLang="en-US" sz="2500" dirty="0" smtClean="0"/>
              <a:t>前 </a:t>
            </a:r>
            <a:r>
              <a:rPr lang="ko-KR" altLang="en-US" sz="2500" dirty="0" err="1" smtClean="0"/>
              <a:t>초콜렛</a:t>
            </a:r>
            <a:r>
              <a:rPr lang="ko-KR" altLang="en-US" sz="2500" dirty="0" smtClean="0"/>
              <a:t> 요가 </a:t>
            </a:r>
            <a:r>
              <a:rPr lang="en-US" altLang="ko-KR" sz="2500" dirty="0" smtClean="0"/>
              <a:t>&amp; </a:t>
            </a:r>
            <a:r>
              <a:rPr lang="ko-KR" altLang="en-US" sz="2500" dirty="0" err="1" smtClean="0"/>
              <a:t>필라테스</a:t>
            </a:r>
            <a:r>
              <a:rPr lang="ko-KR" altLang="en-US" sz="2500" dirty="0" smtClean="0"/>
              <a:t> 강사</a:t>
            </a:r>
            <a:endParaRPr lang="en-US" altLang="ko-KR" sz="2500" dirty="0" smtClean="0"/>
          </a:p>
          <a:p>
            <a:r>
              <a:rPr lang="ko-KR" altLang="en-US" sz="2500" dirty="0"/>
              <a:t>前 </a:t>
            </a:r>
            <a:r>
              <a:rPr lang="ko-KR" altLang="en-US" sz="2500" dirty="0" err="1" smtClean="0"/>
              <a:t>요가룸</a:t>
            </a:r>
            <a:r>
              <a:rPr lang="ko-KR" altLang="en-US" sz="2500" dirty="0" smtClean="0"/>
              <a:t> 원장</a:t>
            </a:r>
            <a:endParaRPr lang="en-US" altLang="ko-KR" sz="2500" dirty="0" smtClean="0"/>
          </a:p>
          <a:p>
            <a:r>
              <a:rPr lang="ko-KR" altLang="en-US" sz="2500" dirty="0"/>
              <a:t>前 </a:t>
            </a:r>
            <a:r>
              <a:rPr lang="en-US" altLang="ko-KR" sz="2500" dirty="0" smtClean="0"/>
              <a:t>AK PLAZA </a:t>
            </a:r>
            <a:r>
              <a:rPr lang="ko-KR" altLang="en-US" sz="2500" dirty="0" smtClean="0"/>
              <a:t>문화센터 강사</a:t>
            </a:r>
            <a:endParaRPr lang="en-US" altLang="ko-KR" sz="2500" dirty="0" smtClean="0"/>
          </a:p>
          <a:p>
            <a:r>
              <a:rPr lang="ko-KR" altLang="en-US" sz="2500" dirty="0" smtClean="0"/>
              <a:t>現 한국복지대학교 요가강사</a:t>
            </a:r>
            <a:endParaRPr lang="en-US" altLang="ko-KR" sz="2500" dirty="0" smtClean="0"/>
          </a:p>
          <a:p>
            <a:r>
              <a:rPr lang="ko-KR" altLang="en-US" sz="2500" dirty="0" smtClean="0"/>
              <a:t>現 </a:t>
            </a:r>
            <a:r>
              <a:rPr lang="ko-KR" altLang="en-US" sz="2500" dirty="0" err="1" smtClean="0"/>
              <a:t>요가앤필라테스</a:t>
            </a:r>
            <a:r>
              <a:rPr lang="ko-KR" altLang="en-US" sz="2500" dirty="0" smtClean="0"/>
              <a:t> 원장</a:t>
            </a:r>
            <a:endParaRPr lang="en-US" altLang="ko-KR" sz="2500" dirty="0" smtClean="0"/>
          </a:p>
          <a:p>
            <a:pPr marL="109728" indent="0">
              <a:buNone/>
            </a:pP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강사 이력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184" y="288032"/>
            <a:ext cx="1508869" cy="226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2475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692</TotalTime>
  <Words>191</Words>
  <Application>Microsoft Office PowerPoint</Application>
  <PresentationFormat>화면 슬라이드 쇼(4:3)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광장</vt:lpstr>
      <vt:lpstr>마이링 요가 수업  개설을 위한  제안서</vt:lpstr>
      <vt:lpstr>마이링 요가의 효과</vt:lpstr>
      <vt:lpstr>마이링을 통한  요가 테라피</vt:lpstr>
      <vt:lpstr>PowerPoint 프레젠테이션</vt:lpstr>
      <vt:lpstr>강사 이력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임산부 요가 수업  개설을 위한  제안서</dc:title>
  <dc:creator>skyfu</dc:creator>
  <cp:lastModifiedBy>skyfu</cp:lastModifiedBy>
  <cp:revision>12</cp:revision>
  <cp:lastPrinted>2019-06-04T00:43:18Z</cp:lastPrinted>
  <dcterms:created xsi:type="dcterms:W3CDTF">2019-06-03T22:40:50Z</dcterms:created>
  <dcterms:modified xsi:type="dcterms:W3CDTF">2019-06-12T09:00:56Z</dcterms:modified>
</cp:coreProperties>
</file>